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Helvetica World" panose="020B0604020202020204" charset="-128"/>
      <p:regular r:id="rId8"/>
    </p:embeddedFont>
    <p:embeddedFont>
      <p:font typeface="Helvetica World Bold" panose="020B0604020202020204" charset="-128"/>
      <p:regular r:id="rId9"/>
    </p:embeddedFont>
    <p:embeddedFont>
      <p:font typeface="Alfa Slab One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lios" panose="020B0604020202020204" charset="0"/>
      <p:regular r:id="rId15"/>
    </p:embeddedFont>
    <p:embeddedFont>
      <p:font typeface="Helios Bold" panose="020B0604020202020204" charset="0"/>
      <p:regular r:id="rId16"/>
    </p:embeddedFont>
    <p:embeddedFont>
      <p:font typeface="HK Grotesk Bold" panose="020B0604020202020204" charset="0"/>
      <p:regular r:id="rId17"/>
    </p:embeddedFont>
    <p:embeddedFont>
      <p:font typeface="HK Grotesk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8.png"/><Relationship Id="rId7" Type="http://schemas.openxmlformats.org/officeDocument/2006/relationships/image" Target="../media/image2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23740" y="1472267"/>
            <a:ext cx="9913688" cy="9913688"/>
          </a:xfrm>
          <a:custGeom>
            <a:avLst/>
            <a:gdLst/>
            <a:ahLst/>
            <a:cxnLst/>
            <a:rect l="l" t="t" r="r" b="b"/>
            <a:pathLst>
              <a:path w="9913688" h="9913688">
                <a:moveTo>
                  <a:pt x="0" y="0"/>
                </a:moveTo>
                <a:lnTo>
                  <a:pt x="9913688" y="0"/>
                </a:lnTo>
                <a:lnTo>
                  <a:pt x="9913688" y="9913687"/>
                </a:lnTo>
                <a:lnTo>
                  <a:pt x="0" y="991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Freeform 4"/>
          <p:cNvSpPr/>
          <p:nvPr/>
        </p:nvSpPr>
        <p:spPr>
          <a:xfrm>
            <a:off x="10870823" y="513381"/>
            <a:ext cx="8744919" cy="8744919"/>
          </a:xfrm>
          <a:custGeom>
            <a:avLst/>
            <a:gdLst/>
            <a:ahLst/>
            <a:cxnLst/>
            <a:rect l="l" t="t" r="r" b="b"/>
            <a:pathLst>
              <a:path w="8744919" h="8744919">
                <a:moveTo>
                  <a:pt x="0" y="0"/>
                </a:moveTo>
                <a:lnTo>
                  <a:pt x="8744919" y="0"/>
                </a:lnTo>
                <a:lnTo>
                  <a:pt x="8744919" y="8744919"/>
                </a:lnTo>
                <a:lnTo>
                  <a:pt x="0" y="874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4661162" y="513381"/>
            <a:ext cx="10582120" cy="8744919"/>
          </a:xfrm>
          <a:custGeom>
            <a:avLst/>
            <a:gdLst/>
            <a:ahLst/>
            <a:cxnLst/>
            <a:rect l="l" t="t" r="r" b="b"/>
            <a:pathLst>
              <a:path w="10582120" h="8744919">
                <a:moveTo>
                  <a:pt x="0" y="0"/>
                </a:moveTo>
                <a:lnTo>
                  <a:pt x="10582120" y="0"/>
                </a:lnTo>
                <a:lnTo>
                  <a:pt x="10582120" y="8744919"/>
                </a:lnTo>
                <a:lnTo>
                  <a:pt x="0" y="87449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649" r="-496" b="-1568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13858" y="604517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639569" y="-249129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22989" y="5238366"/>
            <a:ext cx="6553869" cy="5576747"/>
          </a:xfrm>
          <a:custGeom>
            <a:avLst/>
            <a:gdLst/>
            <a:ahLst/>
            <a:cxnLst/>
            <a:rect l="l" t="t" r="r" b="b"/>
            <a:pathLst>
              <a:path w="6553869" h="5576747">
                <a:moveTo>
                  <a:pt x="0" y="0"/>
                </a:moveTo>
                <a:lnTo>
                  <a:pt x="6553869" y="0"/>
                </a:lnTo>
                <a:lnTo>
                  <a:pt x="6553869" y="5576747"/>
                </a:lnTo>
                <a:lnTo>
                  <a:pt x="0" y="5576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99234" y="68875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38654" y="3582644"/>
            <a:ext cx="9147979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Maria Adel ( Team leader 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34307" y="4399891"/>
            <a:ext cx="5159103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Ereiny nashaat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6078" y="4452398"/>
            <a:ext cx="9147979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Rahma Apass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82252" y="5208246"/>
            <a:ext cx="2428399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Mai Khaled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75761" y="5152641"/>
            <a:ext cx="6769780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Amera Sayed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98839" y="6035652"/>
            <a:ext cx="11356023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Ebtesam Mohamed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89518" y="2650901"/>
            <a:ext cx="11356023" cy="7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5C730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4399" b="1">
                <a:solidFill>
                  <a:srgbClr val="718BAB"/>
                </a:solidFill>
                <a:latin typeface="Helios Bold"/>
                <a:ea typeface="Helios Bold"/>
                <a:cs typeface="Helios Bold"/>
                <a:sym typeface="Helios Bold"/>
              </a:rPr>
              <a:t>Team Members</a:t>
            </a:r>
            <a:r>
              <a:rPr lang="en-US" sz="4399">
                <a:solidFill>
                  <a:srgbClr val="718BAB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0068" y="6963114"/>
            <a:ext cx="4893077" cy="151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 Supervised by</a:t>
            </a:r>
            <a:r>
              <a:rPr lang="en-US" sz="42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:</a:t>
            </a:r>
          </a:p>
          <a:p>
            <a:pPr algn="ctr">
              <a:lnSpc>
                <a:spcPts val="6019"/>
              </a:lnSpc>
              <a:spcBef>
                <a:spcPct val="0"/>
              </a:spcBef>
            </a:pPr>
            <a:endParaRPr lang="en-US" sz="4299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86439" y="7941015"/>
            <a:ext cx="5159103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Eng. asmaa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83819" y="7941015"/>
            <a:ext cx="2593419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Eng. osama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89518" y="2650901"/>
            <a:ext cx="11356023" cy="77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30202"/>
                </a:solidFill>
                <a:latin typeface="Helios Bold"/>
                <a:ea typeface="Helios Bold"/>
                <a:cs typeface="Helios Bold"/>
                <a:sym typeface="Helios Bold"/>
              </a:rPr>
              <a:t> Team Members </a:t>
            </a:r>
          </a:p>
        </p:txBody>
      </p:sp>
      <p:sp>
        <p:nvSpPr>
          <p:cNvPr id="18" name="Freeform 18"/>
          <p:cNvSpPr/>
          <p:nvPr/>
        </p:nvSpPr>
        <p:spPr>
          <a:xfrm>
            <a:off x="2053946" y="0"/>
            <a:ext cx="6042411" cy="2524527"/>
          </a:xfrm>
          <a:custGeom>
            <a:avLst/>
            <a:gdLst/>
            <a:ahLst/>
            <a:cxnLst/>
            <a:rect l="l" t="t" r="r" b="b"/>
            <a:pathLst>
              <a:path w="6042411" h="2524527">
                <a:moveTo>
                  <a:pt x="0" y="0"/>
                </a:moveTo>
                <a:lnTo>
                  <a:pt x="6042410" y="0"/>
                </a:lnTo>
                <a:lnTo>
                  <a:pt x="6042410" y="2524527"/>
                </a:lnTo>
                <a:lnTo>
                  <a:pt x="0" y="2524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8749" r="-1425" b="-97853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13639" y="235967"/>
            <a:ext cx="11302638" cy="205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18"/>
              </a:lnSpc>
              <a:spcBef>
                <a:spcPct val="0"/>
              </a:spcBef>
            </a:pPr>
            <a:r>
              <a:rPr lang="en-US" sz="11798">
                <a:solidFill>
                  <a:srgbClr val="030202"/>
                </a:solidFill>
                <a:latin typeface="Helios"/>
                <a:ea typeface="Helios"/>
                <a:cs typeface="Helios"/>
                <a:sym typeface="Helios"/>
              </a:rPr>
              <a:t>Medic</a:t>
            </a:r>
            <a:r>
              <a:rPr lang="en-US" sz="11798">
                <a:solidFill>
                  <a:srgbClr val="06996D"/>
                </a:solidFill>
                <a:latin typeface="Helios"/>
                <a:ea typeface="Helios"/>
                <a:cs typeface="Helios"/>
                <a:sym typeface="Helios"/>
              </a:rPr>
              <a:t>Tool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" b="-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5814" y="592428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40677" y="2904602"/>
            <a:ext cx="3613543" cy="4114800"/>
          </a:xfrm>
          <a:custGeom>
            <a:avLst/>
            <a:gdLst/>
            <a:ahLst/>
            <a:cxnLst/>
            <a:rect l="l" t="t" r="r" b="b"/>
            <a:pathLst>
              <a:path w="3613543" h="4114800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67878" y="4819127"/>
            <a:ext cx="10952243" cy="123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Solutions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9944100" y="1439277"/>
            <a:ext cx="7315200" cy="2930650"/>
          </a:xfrm>
          <a:custGeom>
            <a:avLst/>
            <a:gdLst/>
            <a:ahLst/>
            <a:cxnLst/>
            <a:rect l="l" t="t" r="r" b="b"/>
            <a:pathLst>
              <a:path w="7315200" h="2930650">
                <a:moveTo>
                  <a:pt x="0" y="0"/>
                </a:moveTo>
                <a:lnTo>
                  <a:pt x="7315200" y="0"/>
                </a:lnTo>
                <a:lnTo>
                  <a:pt x="7315200" y="2930651"/>
                </a:lnTo>
                <a:lnTo>
                  <a:pt x="0" y="293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58611" y="2277477"/>
            <a:ext cx="5686178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7878" y="-142875"/>
            <a:ext cx="10952243" cy="125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  <a:spcBef>
                <a:spcPct val="0"/>
              </a:spcBef>
            </a:pPr>
            <a:r>
              <a:rPr lang="en-US" sz="7300">
                <a:solidFill>
                  <a:srgbClr val="00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Problems</a:t>
            </a:r>
          </a:p>
        </p:txBody>
      </p:sp>
      <p:sp>
        <p:nvSpPr>
          <p:cNvPr id="9" name="Freeform 9"/>
          <p:cNvSpPr/>
          <p:nvPr/>
        </p:nvSpPr>
        <p:spPr>
          <a:xfrm>
            <a:off x="9944100" y="1439277"/>
            <a:ext cx="7315200" cy="2930650"/>
          </a:xfrm>
          <a:custGeom>
            <a:avLst/>
            <a:gdLst/>
            <a:ahLst/>
            <a:cxnLst/>
            <a:rect l="l" t="t" r="r" b="b"/>
            <a:pathLst>
              <a:path w="7315200" h="2930650">
                <a:moveTo>
                  <a:pt x="0" y="0"/>
                </a:moveTo>
                <a:lnTo>
                  <a:pt x="7315200" y="0"/>
                </a:lnTo>
                <a:lnTo>
                  <a:pt x="7315200" y="2930651"/>
                </a:lnTo>
                <a:lnTo>
                  <a:pt x="0" y="293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758611" y="2277477"/>
            <a:ext cx="5686178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1" name="Freeform 11"/>
          <p:cNvSpPr/>
          <p:nvPr/>
        </p:nvSpPr>
        <p:spPr>
          <a:xfrm>
            <a:off x="9944100" y="1440167"/>
            <a:ext cx="7989150" cy="3200652"/>
          </a:xfrm>
          <a:custGeom>
            <a:avLst/>
            <a:gdLst/>
            <a:ahLst/>
            <a:cxnLst/>
            <a:rect l="l" t="t" r="r" b="b"/>
            <a:pathLst>
              <a:path w="7989150" h="3200652">
                <a:moveTo>
                  <a:pt x="0" y="0"/>
                </a:moveTo>
                <a:lnTo>
                  <a:pt x="7989150" y="0"/>
                </a:lnTo>
                <a:lnTo>
                  <a:pt x="7989150" y="3200652"/>
                </a:lnTo>
                <a:lnTo>
                  <a:pt x="0" y="3200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438560" y="1688918"/>
            <a:ext cx="6408889" cy="251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62"/>
              </a:lnSpc>
            </a:pPr>
            <a:endParaRPr/>
          </a:p>
          <a:p>
            <a:pPr algn="just">
              <a:lnSpc>
                <a:spcPts val="3851"/>
              </a:lnSpc>
            </a:pPr>
            <a:r>
              <a:rPr lang="en-US" sz="2751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It’s hard to find good quality tools easily, especially at affordable prices. Many students end up buying low-quality or unsafe used equipment.</a:t>
            </a:r>
          </a:p>
          <a:p>
            <a:pPr algn="just">
              <a:lnSpc>
                <a:spcPts val="2104"/>
              </a:lnSpc>
            </a:pPr>
            <a:endParaRPr lang="en-US" sz="2751" b="1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64876" y="1497003"/>
            <a:ext cx="8079024" cy="3236657"/>
          </a:xfrm>
          <a:custGeom>
            <a:avLst/>
            <a:gdLst/>
            <a:ahLst/>
            <a:cxnLst/>
            <a:rect l="l" t="t" r="r" b="b"/>
            <a:pathLst>
              <a:path w="8079024" h="3236657">
                <a:moveTo>
                  <a:pt x="0" y="0"/>
                </a:moveTo>
                <a:lnTo>
                  <a:pt x="8079024" y="0"/>
                </a:lnTo>
                <a:lnTo>
                  <a:pt x="8079024" y="3236657"/>
                </a:lnTo>
                <a:lnTo>
                  <a:pt x="0" y="3236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64876" y="6696519"/>
            <a:ext cx="8486695" cy="3399981"/>
          </a:xfrm>
          <a:custGeom>
            <a:avLst/>
            <a:gdLst/>
            <a:ahLst/>
            <a:cxnLst/>
            <a:rect l="l" t="t" r="r" b="b"/>
            <a:pathLst>
              <a:path w="8486695" h="3399981">
                <a:moveTo>
                  <a:pt x="0" y="0"/>
                </a:moveTo>
                <a:lnTo>
                  <a:pt x="8486695" y="0"/>
                </a:lnTo>
                <a:lnTo>
                  <a:pt x="8486695" y="3399981"/>
                </a:lnTo>
                <a:lnTo>
                  <a:pt x="0" y="339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52262" y="6641394"/>
            <a:ext cx="8480989" cy="3397694"/>
          </a:xfrm>
          <a:custGeom>
            <a:avLst/>
            <a:gdLst/>
            <a:ahLst/>
            <a:cxnLst/>
            <a:rect l="l" t="t" r="r" b="b"/>
            <a:pathLst>
              <a:path w="8480989" h="3397694">
                <a:moveTo>
                  <a:pt x="0" y="0"/>
                </a:moveTo>
                <a:lnTo>
                  <a:pt x="8480988" y="0"/>
                </a:lnTo>
                <a:lnTo>
                  <a:pt x="8480988" y="3397694"/>
                </a:lnTo>
                <a:lnTo>
                  <a:pt x="0" y="339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47824" y="1918075"/>
            <a:ext cx="7076953" cy="202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en-US" sz="2725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Medical tools are very expensive for students and fresh graduates, even though they only need them for a short period during study or training.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6769" y="6841205"/>
            <a:ext cx="7787302" cy="304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8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 provide a tool rental service that allows students and fresh graduates to rent the medical tools they need for a specific period, helping them save </a:t>
            </a:r>
            <a:r>
              <a:rPr lang="en-US" sz="2798" b="1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mone</a:t>
            </a:r>
            <a:endParaRPr lang="en-US" sz="2798" b="1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ctr">
              <a:lnSpc>
                <a:spcPts val="3039"/>
              </a:lnSpc>
              <a:spcBef>
                <a:spcPct val="0"/>
              </a:spcBef>
            </a:pPr>
            <a:endParaRPr lang="en-US" sz="2798" b="1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24450" y="6839394"/>
            <a:ext cx="7136995" cy="191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278"/>
              </a:lnSpc>
              <a:spcBef>
                <a:spcPct val="0"/>
              </a:spcBef>
            </a:pPr>
            <a:endParaRPr/>
          </a:p>
          <a:p>
            <a:pPr algn="ctr" rtl="1">
              <a:lnSpc>
                <a:spcPts val="3824"/>
              </a:lnSpc>
              <a:spcBef>
                <a:spcPct val="0"/>
              </a:spcBef>
            </a:pPr>
            <a:r>
              <a:rPr lang="ar-EG" sz="2731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  <a:rtl/>
              </a:rPr>
              <a:t>"</a:t>
            </a:r>
            <a:r>
              <a:rPr lang="en-US" sz="2731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 collected all the places that rent or sell used medical tools, whether you're a dental student or in another medical field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67713" y="-2631155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76643" y="5598445"/>
            <a:ext cx="3174732" cy="4574565"/>
            <a:chOff x="0" y="0"/>
            <a:chExt cx="1864859" cy="268713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801359" cy="2623630"/>
            </a:xfrm>
            <a:custGeom>
              <a:avLst/>
              <a:gdLst/>
              <a:ahLst/>
              <a:cxnLst/>
              <a:rect l="l" t="t" r="r" b="b"/>
              <a:pathLst>
                <a:path w="1801359" h="2623630">
                  <a:moveTo>
                    <a:pt x="170864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07379" y="0"/>
                  </a:lnTo>
                  <a:cubicBezTo>
                    <a:pt x="1758179" y="0"/>
                    <a:pt x="1800089" y="41910"/>
                    <a:pt x="1800089" y="92710"/>
                  </a:cubicBezTo>
                  <a:lnTo>
                    <a:pt x="1800089" y="2529650"/>
                  </a:lnTo>
                  <a:cubicBezTo>
                    <a:pt x="1801359" y="2581720"/>
                    <a:pt x="1759449" y="2623630"/>
                    <a:pt x="1708649" y="2623630"/>
                  </a:cubicBezTo>
                  <a:close/>
                </a:path>
              </a:pathLst>
            </a:custGeom>
            <a:solidFill>
              <a:srgbClr val="FFFB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864859" cy="2687131"/>
            </a:xfrm>
            <a:custGeom>
              <a:avLst/>
              <a:gdLst/>
              <a:ahLst/>
              <a:cxnLst/>
              <a:rect l="l" t="t" r="r" b="b"/>
              <a:pathLst>
                <a:path w="1864859" h="2687131">
                  <a:moveTo>
                    <a:pt x="1740399" y="59690"/>
                  </a:moveTo>
                  <a:cubicBezTo>
                    <a:pt x="1775959" y="59690"/>
                    <a:pt x="1805169" y="88900"/>
                    <a:pt x="1805169" y="124460"/>
                  </a:cubicBezTo>
                  <a:lnTo>
                    <a:pt x="1805169" y="2562671"/>
                  </a:lnTo>
                  <a:cubicBezTo>
                    <a:pt x="1805169" y="2598231"/>
                    <a:pt x="1775959" y="2627440"/>
                    <a:pt x="174039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40399" y="59690"/>
                  </a:lnTo>
                  <a:moveTo>
                    <a:pt x="174039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1740399" y="2687131"/>
                  </a:lnTo>
                  <a:cubicBezTo>
                    <a:pt x="1808979" y="2687131"/>
                    <a:pt x="1864859" y="2631250"/>
                    <a:pt x="1864859" y="2562671"/>
                  </a:cubicBezTo>
                  <a:lnTo>
                    <a:pt x="1864859" y="124460"/>
                  </a:lnTo>
                  <a:cubicBezTo>
                    <a:pt x="1864859" y="55880"/>
                    <a:pt x="1808979" y="0"/>
                    <a:pt x="1740399" y="0"/>
                  </a:cubicBezTo>
                  <a:close/>
                </a:path>
              </a:pathLst>
            </a:custGeom>
            <a:solidFill>
              <a:srgbClr val="E3CEA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83541" y="5598445"/>
            <a:ext cx="3174732" cy="4574565"/>
            <a:chOff x="0" y="0"/>
            <a:chExt cx="1864859" cy="2687130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801359" cy="2623630"/>
            </a:xfrm>
            <a:custGeom>
              <a:avLst/>
              <a:gdLst/>
              <a:ahLst/>
              <a:cxnLst/>
              <a:rect l="l" t="t" r="r" b="b"/>
              <a:pathLst>
                <a:path w="1801359" h="2623630">
                  <a:moveTo>
                    <a:pt x="170864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07379" y="0"/>
                  </a:lnTo>
                  <a:cubicBezTo>
                    <a:pt x="1758179" y="0"/>
                    <a:pt x="1800089" y="41910"/>
                    <a:pt x="1800089" y="92710"/>
                  </a:cubicBezTo>
                  <a:lnTo>
                    <a:pt x="1800089" y="2529650"/>
                  </a:lnTo>
                  <a:cubicBezTo>
                    <a:pt x="1801359" y="2581720"/>
                    <a:pt x="1759449" y="2623630"/>
                    <a:pt x="1708649" y="2623630"/>
                  </a:cubicBezTo>
                  <a:close/>
                </a:path>
              </a:pathLst>
            </a:custGeom>
            <a:solidFill>
              <a:srgbClr val="FFFB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864859" cy="2687131"/>
            </a:xfrm>
            <a:custGeom>
              <a:avLst/>
              <a:gdLst/>
              <a:ahLst/>
              <a:cxnLst/>
              <a:rect l="l" t="t" r="r" b="b"/>
              <a:pathLst>
                <a:path w="1864859" h="2687131">
                  <a:moveTo>
                    <a:pt x="1740399" y="59690"/>
                  </a:moveTo>
                  <a:cubicBezTo>
                    <a:pt x="1775959" y="59690"/>
                    <a:pt x="1805169" y="88900"/>
                    <a:pt x="1805169" y="124460"/>
                  </a:cubicBezTo>
                  <a:lnTo>
                    <a:pt x="1805169" y="2562671"/>
                  </a:lnTo>
                  <a:cubicBezTo>
                    <a:pt x="1805169" y="2598231"/>
                    <a:pt x="1775959" y="2627440"/>
                    <a:pt x="174039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40399" y="59690"/>
                  </a:lnTo>
                  <a:moveTo>
                    <a:pt x="174039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1740399" y="2687131"/>
                  </a:lnTo>
                  <a:cubicBezTo>
                    <a:pt x="1808979" y="2687131"/>
                    <a:pt x="1864859" y="2631250"/>
                    <a:pt x="1864859" y="2562671"/>
                  </a:cubicBezTo>
                  <a:lnTo>
                    <a:pt x="1864859" y="124460"/>
                  </a:lnTo>
                  <a:cubicBezTo>
                    <a:pt x="1864859" y="55880"/>
                    <a:pt x="1808979" y="0"/>
                    <a:pt x="1740399" y="0"/>
                  </a:cubicBezTo>
                  <a:close/>
                </a:path>
              </a:pathLst>
            </a:custGeom>
            <a:solidFill>
              <a:srgbClr val="E3CEA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153027" y="5598445"/>
            <a:ext cx="3174732" cy="4574565"/>
            <a:chOff x="0" y="0"/>
            <a:chExt cx="1864859" cy="268713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1801359" cy="2623630"/>
            </a:xfrm>
            <a:custGeom>
              <a:avLst/>
              <a:gdLst/>
              <a:ahLst/>
              <a:cxnLst/>
              <a:rect l="l" t="t" r="r" b="b"/>
              <a:pathLst>
                <a:path w="1801359" h="2623630">
                  <a:moveTo>
                    <a:pt x="170864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07379" y="0"/>
                  </a:lnTo>
                  <a:cubicBezTo>
                    <a:pt x="1758179" y="0"/>
                    <a:pt x="1800089" y="41910"/>
                    <a:pt x="1800089" y="92710"/>
                  </a:cubicBezTo>
                  <a:lnTo>
                    <a:pt x="1800089" y="2529650"/>
                  </a:lnTo>
                  <a:cubicBezTo>
                    <a:pt x="1801359" y="2581720"/>
                    <a:pt x="1759449" y="2623630"/>
                    <a:pt x="1708649" y="2623630"/>
                  </a:cubicBezTo>
                  <a:close/>
                </a:path>
              </a:pathLst>
            </a:custGeom>
            <a:solidFill>
              <a:srgbClr val="FFFB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864859" cy="2687131"/>
            </a:xfrm>
            <a:custGeom>
              <a:avLst/>
              <a:gdLst/>
              <a:ahLst/>
              <a:cxnLst/>
              <a:rect l="l" t="t" r="r" b="b"/>
              <a:pathLst>
                <a:path w="1864859" h="2687131">
                  <a:moveTo>
                    <a:pt x="1740399" y="59690"/>
                  </a:moveTo>
                  <a:cubicBezTo>
                    <a:pt x="1775959" y="59690"/>
                    <a:pt x="1805169" y="88900"/>
                    <a:pt x="1805169" y="124460"/>
                  </a:cubicBezTo>
                  <a:lnTo>
                    <a:pt x="1805169" y="2562671"/>
                  </a:lnTo>
                  <a:cubicBezTo>
                    <a:pt x="1805169" y="2598231"/>
                    <a:pt x="1775959" y="2627440"/>
                    <a:pt x="174039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40399" y="59690"/>
                  </a:lnTo>
                  <a:moveTo>
                    <a:pt x="174039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1740399" y="2687131"/>
                  </a:lnTo>
                  <a:cubicBezTo>
                    <a:pt x="1808979" y="2687131"/>
                    <a:pt x="1864859" y="2631250"/>
                    <a:pt x="1864859" y="2562671"/>
                  </a:cubicBezTo>
                  <a:lnTo>
                    <a:pt x="1864859" y="124460"/>
                  </a:lnTo>
                  <a:cubicBezTo>
                    <a:pt x="1864859" y="55880"/>
                    <a:pt x="1808979" y="0"/>
                    <a:pt x="1740399" y="0"/>
                  </a:cubicBezTo>
                  <a:close/>
                </a:path>
              </a:pathLst>
            </a:custGeom>
            <a:solidFill>
              <a:srgbClr val="E3CEA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801102" y="5598445"/>
            <a:ext cx="3174732" cy="4688555"/>
            <a:chOff x="0" y="0"/>
            <a:chExt cx="1864859" cy="2754089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1801359" cy="2690589"/>
            </a:xfrm>
            <a:custGeom>
              <a:avLst/>
              <a:gdLst/>
              <a:ahLst/>
              <a:cxnLst/>
              <a:rect l="l" t="t" r="r" b="b"/>
              <a:pathLst>
                <a:path w="1801359" h="2690589">
                  <a:moveTo>
                    <a:pt x="1708649" y="2690589"/>
                  </a:moveTo>
                  <a:lnTo>
                    <a:pt x="92710" y="2690589"/>
                  </a:lnTo>
                  <a:cubicBezTo>
                    <a:pt x="41910" y="2690589"/>
                    <a:pt x="0" y="2648679"/>
                    <a:pt x="0" y="259787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07379" y="0"/>
                  </a:lnTo>
                  <a:cubicBezTo>
                    <a:pt x="1758179" y="0"/>
                    <a:pt x="1800089" y="41910"/>
                    <a:pt x="1800089" y="92710"/>
                  </a:cubicBezTo>
                  <a:lnTo>
                    <a:pt x="1800089" y="2596609"/>
                  </a:lnTo>
                  <a:cubicBezTo>
                    <a:pt x="1801359" y="2648679"/>
                    <a:pt x="1759449" y="2690589"/>
                    <a:pt x="1708649" y="2690589"/>
                  </a:cubicBezTo>
                  <a:close/>
                </a:path>
              </a:pathLst>
            </a:custGeom>
            <a:solidFill>
              <a:srgbClr val="FFFB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864859" cy="2754089"/>
            </a:xfrm>
            <a:custGeom>
              <a:avLst/>
              <a:gdLst/>
              <a:ahLst/>
              <a:cxnLst/>
              <a:rect l="l" t="t" r="r" b="b"/>
              <a:pathLst>
                <a:path w="1864859" h="2754089">
                  <a:moveTo>
                    <a:pt x="1740399" y="59690"/>
                  </a:moveTo>
                  <a:cubicBezTo>
                    <a:pt x="1775959" y="59690"/>
                    <a:pt x="1805169" y="88900"/>
                    <a:pt x="1805169" y="124460"/>
                  </a:cubicBezTo>
                  <a:lnTo>
                    <a:pt x="1805169" y="2629629"/>
                  </a:lnTo>
                  <a:cubicBezTo>
                    <a:pt x="1805169" y="2665189"/>
                    <a:pt x="1775959" y="2694399"/>
                    <a:pt x="1740399" y="2694399"/>
                  </a:cubicBezTo>
                  <a:lnTo>
                    <a:pt x="124460" y="2694399"/>
                  </a:lnTo>
                  <a:cubicBezTo>
                    <a:pt x="88900" y="2694399"/>
                    <a:pt x="59690" y="2665189"/>
                    <a:pt x="59690" y="26296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40399" y="59690"/>
                  </a:lnTo>
                  <a:moveTo>
                    <a:pt x="174039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29629"/>
                  </a:lnTo>
                  <a:cubicBezTo>
                    <a:pt x="0" y="2698209"/>
                    <a:pt x="55880" y="2754089"/>
                    <a:pt x="124460" y="2754089"/>
                  </a:cubicBezTo>
                  <a:lnTo>
                    <a:pt x="1740399" y="2754089"/>
                  </a:lnTo>
                  <a:cubicBezTo>
                    <a:pt x="1808979" y="2754089"/>
                    <a:pt x="1864859" y="2698209"/>
                    <a:pt x="1864859" y="2629629"/>
                  </a:cubicBezTo>
                  <a:lnTo>
                    <a:pt x="1864859" y="124460"/>
                  </a:lnTo>
                  <a:cubicBezTo>
                    <a:pt x="1864859" y="55880"/>
                    <a:pt x="1808979" y="0"/>
                    <a:pt x="1740399" y="0"/>
                  </a:cubicBezTo>
                  <a:close/>
                </a:path>
              </a:pathLst>
            </a:custGeom>
            <a:solidFill>
              <a:srgbClr val="E3CEAA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-7022122" y="7989297"/>
            <a:ext cx="9293029" cy="8229600"/>
          </a:xfrm>
          <a:custGeom>
            <a:avLst/>
            <a:gdLst/>
            <a:ahLst/>
            <a:cxnLst/>
            <a:rect l="l" t="t" r="r" b="b"/>
            <a:pathLst>
              <a:path w="9293029" h="8229600">
                <a:moveTo>
                  <a:pt x="0" y="0"/>
                </a:moveTo>
                <a:lnTo>
                  <a:pt x="9293029" y="0"/>
                </a:lnTo>
                <a:lnTo>
                  <a:pt x="92930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t="-6461" b="-646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83314" y="6441780"/>
            <a:ext cx="2775187" cy="3095033"/>
          </a:xfrm>
          <a:custGeom>
            <a:avLst/>
            <a:gdLst/>
            <a:ahLst/>
            <a:cxnLst/>
            <a:rect l="l" t="t" r="r" b="b"/>
            <a:pathLst>
              <a:path w="2775187" h="3095033">
                <a:moveTo>
                  <a:pt x="0" y="0"/>
                </a:moveTo>
                <a:lnTo>
                  <a:pt x="2775187" y="0"/>
                </a:lnTo>
                <a:lnTo>
                  <a:pt x="2775187" y="3095034"/>
                </a:lnTo>
                <a:lnTo>
                  <a:pt x="0" y="3095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0" r="-3320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8" name="Freeform 18"/>
          <p:cNvSpPr/>
          <p:nvPr/>
        </p:nvSpPr>
        <p:spPr>
          <a:xfrm>
            <a:off x="4580387" y="6629661"/>
            <a:ext cx="2320012" cy="2714414"/>
          </a:xfrm>
          <a:custGeom>
            <a:avLst/>
            <a:gdLst/>
            <a:ahLst/>
            <a:cxnLst/>
            <a:rect l="l" t="t" r="r" b="b"/>
            <a:pathLst>
              <a:path w="2320012" h="2714414">
                <a:moveTo>
                  <a:pt x="0" y="0"/>
                </a:moveTo>
                <a:lnTo>
                  <a:pt x="2320012" y="0"/>
                </a:lnTo>
                <a:lnTo>
                  <a:pt x="2320012" y="2714414"/>
                </a:lnTo>
                <a:lnTo>
                  <a:pt x="0" y="271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913845" y="6047850"/>
            <a:ext cx="2500328" cy="3878037"/>
          </a:xfrm>
          <a:custGeom>
            <a:avLst/>
            <a:gdLst/>
            <a:ahLst/>
            <a:cxnLst/>
            <a:rect l="l" t="t" r="r" b="b"/>
            <a:pathLst>
              <a:path w="2500328" h="3878037">
                <a:moveTo>
                  <a:pt x="0" y="0"/>
                </a:moveTo>
                <a:lnTo>
                  <a:pt x="2500328" y="0"/>
                </a:lnTo>
                <a:lnTo>
                  <a:pt x="2500328" y="3878036"/>
                </a:lnTo>
                <a:lnTo>
                  <a:pt x="0" y="3878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722" r="-43462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87517" y="6441780"/>
            <a:ext cx="2401902" cy="3236863"/>
          </a:xfrm>
          <a:custGeom>
            <a:avLst/>
            <a:gdLst/>
            <a:ahLst/>
            <a:cxnLst/>
            <a:rect l="l" t="t" r="r" b="b"/>
            <a:pathLst>
              <a:path w="2401902" h="3236863">
                <a:moveTo>
                  <a:pt x="0" y="0"/>
                </a:moveTo>
                <a:lnTo>
                  <a:pt x="2401902" y="0"/>
                </a:lnTo>
                <a:lnTo>
                  <a:pt x="2401902" y="3236863"/>
                </a:lnTo>
                <a:lnTo>
                  <a:pt x="0" y="32368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7205" t="-7199" r="-64995" b="-7375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6214777" y="2155407"/>
            <a:ext cx="5815761" cy="2729841"/>
            <a:chOff x="0" y="0"/>
            <a:chExt cx="3416217" cy="1603527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3352717" cy="1540027"/>
            </a:xfrm>
            <a:custGeom>
              <a:avLst/>
              <a:gdLst/>
              <a:ahLst/>
              <a:cxnLst/>
              <a:rect l="l" t="t" r="r" b="b"/>
              <a:pathLst>
                <a:path w="3352717" h="1540027">
                  <a:moveTo>
                    <a:pt x="3260007" y="1540027"/>
                  </a:moveTo>
                  <a:lnTo>
                    <a:pt x="92710" y="1540027"/>
                  </a:lnTo>
                  <a:cubicBezTo>
                    <a:pt x="41910" y="1540027"/>
                    <a:pt x="0" y="1498117"/>
                    <a:pt x="0" y="14473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258737" y="0"/>
                  </a:lnTo>
                  <a:cubicBezTo>
                    <a:pt x="3309537" y="0"/>
                    <a:pt x="3351447" y="41910"/>
                    <a:pt x="3351447" y="92710"/>
                  </a:cubicBezTo>
                  <a:lnTo>
                    <a:pt x="3351447" y="1446047"/>
                  </a:lnTo>
                  <a:cubicBezTo>
                    <a:pt x="3352717" y="1498117"/>
                    <a:pt x="3310807" y="1540027"/>
                    <a:pt x="3260007" y="1540027"/>
                  </a:cubicBezTo>
                  <a:close/>
                </a:path>
              </a:pathLst>
            </a:custGeom>
            <a:solidFill>
              <a:srgbClr val="FFFBF4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3416217" cy="1603527"/>
            </a:xfrm>
            <a:custGeom>
              <a:avLst/>
              <a:gdLst/>
              <a:ahLst/>
              <a:cxnLst/>
              <a:rect l="l" t="t" r="r" b="b"/>
              <a:pathLst>
                <a:path w="3416217" h="1603527">
                  <a:moveTo>
                    <a:pt x="3291757" y="59690"/>
                  </a:moveTo>
                  <a:cubicBezTo>
                    <a:pt x="3327317" y="59690"/>
                    <a:pt x="3356527" y="88900"/>
                    <a:pt x="3356527" y="124460"/>
                  </a:cubicBezTo>
                  <a:lnTo>
                    <a:pt x="3356527" y="1479067"/>
                  </a:lnTo>
                  <a:cubicBezTo>
                    <a:pt x="3356527" y="1514627"/>
                    <a:pt x="3327317" y="1543837"/>
                    <a:pt x="3291757" y="1543837"/>
                  </a:cubicBezTo>
                  <a:lnTo>
                    <a:pt x="124460" y="1543837"/>
                  </a:lnTo>
                  <a:cubicBezTo>
                    <a:pt x="88900" y="1543837"/>
                    <a:pt x="59690" y="1514627"/>
                    <a:pt x="59690" y="14790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291757" y="59690"/>
                  </a:lnTo>
                  <a:moveTo>
                    <a:pt x="329175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79067"/>
                  </a:lnTo>
                  <a:cubicBezTo>
                    <a:pt x="0" y="1547647"/>
                    <a:pt x="55880" y="1603527"/>
                    <a:pt x="124460" y="1603527"/>
                  </a:cubicBezTo>
                  <a:lnTo>
                    <a:pt x="3291757" y="1603527"/>
                  </a:lnTo>
                  <a:cubicBezTo>
                    <a:pt x="3360337" y="1603527"/>
                    <a:pt x="3416217" y="1547647"/>
                    <a:pt x="3416217" y="1479067"/>
                  </a:cubicBezTo>
                  <a:lnTo>
                    <a:pt x="3416217" y="124460"/>
                  </a:lnTo>
                  <a:cubicBezTo>
                    <a:pt x="3416217" y="55880"/>
                    <a:pt x="3360337" y="0"/>
                    <a:pt x="3291757" y="0"/>
                  </a:cubicBezTo>
                  <a:close/>
                </a:path>
              </a:pathLst>
            </a:custGeom>
            <a:solidFill>
              <a:srgbClr val="E3CEAA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7370280" y="2517512"/>
            <a:ext cx="3504755" cy="1982377"/>
          </a:xfrm>
          <a:custGeom>
            <a:avLst/>
            <a:gdLst/>
            <a:ahLst/>
            <a:cxnLst/>
            <a:rect l="l" t="t" r="r" b="b"/>
            <a:pathLst>
              <a:path w="3504755" h="1982377">
                <a:moveTo>
                  <a:pt x="0" y="0"/>
                </a:moveTo>
                <a:lnTo>
                  <a:pt x="3504755" y="0"/>
                </a:lnTo>
                <a:lnTo>
                  <a:pt x="3504755" y="1982377"/>
                </a:lnTo>
                <a:lnTo>
                  <a:pt x="0" y="1982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276601" y="334125"/>
            <a:ext cx="10808324" cy="1166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14"/>
              </a:lnSpc>
              <a:spcBef>
                <a:spcPct val="0"/>
              </a:spcBef>
            </a:pPr>
            <a:r>
              <a:rPr lang="en-US" sz="7081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Technologies We Used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246675" y="5598445"/>
            <a:ext cx="3174732" cy="4574565"/>
            <a:chOff x="0" y="0"/>
            <a:chExt cx="1864859" cy="2687130"/>
          </a:xfrm>
        </p:grpSpPr>
        <p:sp>
          <p:nvSpPr>
            <p:cNvPr id="27" name="Freeform 27"/>
            <p:cNvSpPr/>
            <p:nvPr/>
          </p:nvSpPr>
          <p:spPr>
            <a:xfrm>
              <a:off x="31750" y="31750"/>
              <a:ext cx="1801359" cy="2623630"/>
            </a:xfrm>
            <a:custGeom>
              <a:avLst/>
              <a:gdLst/>
              <a:ahLst/>
              <a:cxnLst/>
              <a:rect l="l" t="t" r="r" b="b"/>
              <a:pathLst>
                <a:path w="1801359" h="2623630">
                  <a:moveTo>
                    <a:pt x="1708649" y="2623630"/>
                  </a:moveTo>
                  <a:lnTo>
                    <a:pt x="92710" y="2623630"/>
                  </a:lnTo>
                  <a:cubicBezTo>
                    <a:pt x="41910" y="2623630"/>
                    <a:pt x="0" y="2581720"/>
                    <a:pt x="0" y="253092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07379" y="0"/>
                  </a:lnTo>
                  <a:cubicBezTo>
                    <a:pt x="1758179" y="0"/>
                    <a:pt x="1800089" y="41910"/>
                    <a:pt x="1800089" y="92710"/>
                  </a:cubicBezTo>
                  <a:lnTo>
                    <a:pt x="1800089" y="2529650"/>
                  </a:lnTo>
                  <a:cubicBezTo>
                    <a:pt x="1801359" y="2581720"/>
                    <a:pt x="1759449" y="2623630"/>
                    <a:pt x="1708649" y="2623630"/>
                  </a:cubicBezTo>
                  <a:close/>
                </a:path>
              </a:pathLst>
            </a:custGeom>
            <a:solidFill>
              <a:srgbClr val="FFFBF4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864859" cy="2687131"/>
            </a:xfrm>
            <a:custGeom>
              <a:avLst/>
              <a:gdLst/>
              <a:ahLst/>
              <a:cxnLst/>
              <a:rect l="l" t="t" r="r" b="b"/>
              <a:pathLst>
                <a:path w="1864859" h="2687131">
                  <a:moveTo>
                    <a:pt x="1740399" y="59690"/>
                  </a:moveTo>
                  <a:cubicBezTo>
                    <a:pt x="1775959" y="59690"/>
                    <a:pt x="1805169" y="88900"/>
                    <a:pt x="1805169" y="124460"/>
                  </a:cubicBezTo>
                  <a:lnTo>
                    <a:pt x="1805169" y="2562671"/>
                  </a:lnTo>
                  <a:cubicBezTo>
                    <a:pt x="1805169" y="2598231"/>
                    <a:pt x="1775959" y="2627440"/>
                    <a:pt x="1740399" y="2627440"/>
                  </a:cubicBezTo>
                  <a:lnTo>
                    <a:pt x="124460" y="2627440"/>
                  </a:lnTo>
                  <a:cubicBezTo>
                    <a:pt x="88900" y="2627440"/>
                    <a:pt x="59690" y="2598231"/>
                    <a:pt x="59690" y="256267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40399" y="59690"/>
                  </a:lnTo>
                  <a:moveTo>
                    <a:pt x="174039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2671"/>
                  </a:lnTo>
                  <a:cubicBezTo>
                    <a:pt x="0" y="2631250"/>
                    <a:pt x="55880" y="2687131"/>
                    <a:pt x="124460" y="2687131"/>
                  </a:cubicBezTo>
                  <a:lnTo>
                    <a:pt x="1740399" y="2687131"/>
                  </a:lnTo>
                  <a:cubicBezTo>
                    <a:pt x="1808979" y="2687131"/>
                    <a:pt x="1864859" y="2631250"/>
                    <a:pt x="1864859" y="2562671"/>
                  </a:cubicBezTo>
                  <a:lnTo>
                    <a:pt x="1864859" y="124460"/>
                  </a:lnTo>
                  <a:cubicBezTo>
                    <a:pt x="1864859" y="55880"/>
                    <a:pt x="1808979" y="0"/>
                    <a:pt x="1740399" y="0"/>
                  </a:cubicBezTo>
                  <a:close/>
                </a:path>
              </a:pathLst>
            </a:custGeom>
            <a:solidFill>
              <a:srgbClr val="E3CEAA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11400335" y="6121520"/>
            <a:ext cx="2867411" cy="3642406"/>
          </a:xfrm>
          <a:custGeom>
            <a:avLst/>
            <a:gdLst/>
            <a:ahLst/>
            <a:cxnLst/>
            <a:rect l="l" t="t" r="r" b="b"/>
            <a:pathLst>
              <a:path w="2867411" h="3642406">
                <a:moveTo>
                  <a:pt x="0" y="0"/>
                </a:moveTo>
                <a:lnTo>
                  <a:pt x="2867412" y="0"/>
                </a:lnTo>
                <a:lnTo>
                  <a:pt x="2867412" y="3642405"/>
                </a:lnTo>
                <a:lnTo>
                  <a:pt x="0" y="36424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09" r="-620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33778" y="573804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96416" y="630320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81693" y="1341370"/>
            <a:ext cx="7039992" cy="7039992"/>
          </a:xfrm>
          <a:custGeom>
            <a:avLst/>
            <a:gdLst/>
            <a:ahLst/>
            <a:cxnLst/>
            <a:rect l="l" t="t" r="r" b="b"/>
            <a:pathLst>
              <a:path w="7039992" h="7039992">
                <a:moveTo>
                  <a:pt x="0" y="0"/>
                </a:moveTo>
                <a:lnTo>
                  <a:pt x="7039992" y="0"/>
                </a:lnTo>
                <a:lnTo>
                  <a:pt x="7039992" y="7039992"/>
                </a:lnTo>
                <a:lnTo>
                  <a:pt x="0" y="703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825387" y="-859652"/>
            <a:ext cx="7224385" cy="9662197"/>
          </a:xfrm>
          <a:custGeom>
            <a:avLst/>
            <a:gdLst/>
            <a:ahLst/>
            <a:cxnLst/>
            <a:rect l="l" t="t" r="r" b="b"/>
            <a:pathLst>
              <a:path w="7224385" h="9662197">
                <a:moveTo>
                  <a:pt x="0" y="0"/>
                </a:moveTo>
                <a:lnTo>
                  <a:pt x="7224385" y="0"/>
                </a:lnTo>
                <a:lnTo>
                  <a:pt x="7224385" y="9662197"/>
                </a:lnTo>
                <a:lnTo>
                  <a:pt x="0" y="9662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931" r="-678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4546" y="9525"/>
            <a:ext cx="8916079" cy="13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45"/>
              </a:lnSpc>
              <a:spcBef>
                <a:spcPct val="0"/>
              </a:spcBef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Best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48401" y="3755958"/>
            <a:ext cx="1837106" cy="1387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45"/>
              </a:lnSpc>
              <a:spcBef>
                <a:spcPct val="0"/>
              </a:spcBef>
            </a:pPr>
            <a:r>
              <a:rPr lang="en-US" sz="9184" spc="-128" dirty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48400" y="1893580"/>
            <a:ext cx="1837107" cy="1387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0745"/>
              </a:lnSpc>
              <a:spcBef>
                <a:spcPct val="0"/>
              </a:spcBef>
            </a:pPr>
            <a:r>
              <a:rPr lang="en-US" sz="9184" spc="-128" dirty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53887" y="2343860"/>
            <a:ext cx="8753495" cy="79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5"/>
              </a:lnSpc>
              <a:spcBef>
                <a:spcPct val="0"/>
              </a:spcBef>
            </a:pPr>
            <a:r>
              <a:rPr lang="en-US" sz="4799" b="1" spc="-67">
                <a:solidFill>
                  <a:srgbClr val="00694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Three Roles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91054" y="4177030"/>
            <a:ext cx="5879161" cy="7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  <a:spcBef>
                <a:spcPct val="0"/>
              </a:spcBef>
            </a:pPr>
            <a:r>
              <a:rPr lang="en-US" sz="4599" b="1" spc="-64">
                <a:solidFill>
                  <a:srgbClr val="00694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CRUD Operations: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04213" y="5614193"/>
            <a:ext cx="1681293" cy="1387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45"/>
              </a:lnSpc>
              <a:spcBef>
                <a:spcPct val="0"/>
              </a:spcBef>
            </a:pPr>
            <a:r>
              <a:rPr lang="en-US" sz="9184" spc="-128" dirty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1054" y="5989799"/>
            <a:ext cx="6163039" cy="90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4"/>
              </a:lnSpc>
              <a:spcBef>
                <a:spcPct val="0"/>
              </a:spcBef>
            </a:pPr>
            <a:r>
              <a:rPr lang="en-US" sz="5499" b="1" spc="-76">
                <a:solidFill>
                  <a:srgbClr val="00694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API Integration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53887" y="7741417"/>
            <a:ext cx="8747860" cy="8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7"/>
              </a:lnSpc>
              <a:spcBef>
                <a:spcPct val="0"/>
              </a:spcBef>
            </a:pPr>
            <a:r>
              <a:rPr lang="en-US" sz="5399" b="1" spc="-75">
                <a:solidFill>
                  <a:srgbClr val="00694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Contact Us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04213" y="7497035"/>
            <a:ext cx="1681293" cy="1387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45"/>
              </a:lnSpc>
              <a:spcBef>
                <a:spcPct val="0"/>
              </a:spcBef>
            </a:pPr>
            <a:r>
              <a:rPr lang="en-US" sz="9184" spc="-128" dirty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3535" y="-351734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86100" y="522525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546516" y="1662206"/>
            <a:ext cx="7126090" cy="7126090"/>
          </a:xfrm>
          <a:custGeom>
            <a:avLst/>
            <a:gdLst/>
            <a:ahLst/>
            <a:cxnLst/>
            <a:rect l="l" t="t" r="r" b="b"/>
            <a:pathLst>
              <a:path w="7126090" h="7126090">
                <a:moveTo>
                  <a:pt x="0" y="0"/>
                </a:moveTo>
                <a:lnTo>
                  <a:pt x="7126089" y="0"/>
                </a:lnTo>
                <a:lnTo>
                  <a:pt x="7126089" y="7126090"/>
                </a:lnTo>
                <a:lnTo>
                  <a:pt x="0" y="7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84094" y="4124918"/>
            <a:ext cx="14919811" cy="172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435"/>
              </a:lnSpc>
            </a:pPr>
            <a:r>
              <a:rPr lang="en-US" sz="11483" spc="-160" dirty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84006" y="7257478"/>
            <a:ext cx="3651209" cy="91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5"/>
              </a:lnSpc>
              <a:spcBef>
                <a:spcPct val="0"/>
              </a:spcBef>
            </a:pPr>
            <a:r>
              <a:rPr lang="en-US" sz="5268">
                <a:solidFill>
                  <a:srgbClr val="030202"/>
                </a:solidFill>
                <a:latin typeface="Helios"/>
                <a:ea typeface="Helios"/>
                <a:cs typeface="Helios"/>
                <a:sym typeface="Helios"/>
              </a:rPr>
              <a:t>Medic</a:t>
            </a:r>
            <a:r>
              <a:rPr lang="en-US" sz="5268">
                <a:solidFill>
                  <a:srgbClr val="06996D"/>
                </a:solidFill>
                <a:latin typeface="Helios"/>
                <a:ea typeface="Helios"/>
                <a:cs typeface="Helios"/>
                <a:sym typeface="Helios"/>
              </a:rPr>
              <a:t>Tool</a:t>
            </a:r>
          </a:p>
        </p:txBody>
      </p:sp>
      <p:sp>
        <p:nvSpPr>
          <p:cNvPr id="8" name="Freeform 8"/>
          <p:cNvSpPr/>
          <p:nvPr/>
        </p:nvSpPr>
        <p:spPr>
          <a:xfrm>
            <a:off x="4267200" y="6263769"/>
            <a:ext cx="6042411" cy="2524527"/>
          </a:xfrm>
          <a:custGeom>
            <a:avLst/>
            <a:gdLst/>
            <a:ahLst/>
            <a:cxnLst/>
            <a:rect l="l" t="t" r="r" b="b"/>
            <a:pathLst>
              <a:path w="6042411" h="2524527">
                <a:moveTo>
                  <a:pt x="0" y="0"/>
                </a:moveTo>
                <a:lnTo>
                  <a:pt x="6042411" y="0"/>
                </a:lnTo>
                <a:lnTo>
                  <a:pt x="6042411" y="2524527"/>
                </a:lnTo>
                <a:lnTo>
                  <a:pt x="0" y="2524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749" r="-1425" b="-9785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210</Words>
  <Application>Microsoft Office PowerPoint</Application>
  <PresentationFormat>Custom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Helios Bold</vt:lpstr>
      <vt:lpstr>Helios</vt:lpstr>
      <vt:lpstr>HK Grotesk Bold</vt:lpstr>
      <vt:lpstr>Helvetica World Bold</vt:lpstr>
      <vt:lpstr>Calibri</vt:lpstr>
      <vt:lpstr>Arial</vt:lpstr>
      <vt:lpstr>Helvetica World</vt:lpstr>
      <vt:lpstr>HK Grotesk Medium</vt:lpstr>
      <vt:lpstr>Alfa Slab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</dc:title>
  <cp:lastModifiedBy>SOAK ELASR</cp:lastModifiedBy>
  <cp:revision>3</cp:revision>
  <dcterms:created xsi:type="dcterms:W3CDTF">2006-08-16T00:00:00Z</dcterms:created>
  <dcterms:modified xsi:type="dcterms:W3CDTF">2025-07-21T02:55:22Z</dcterms:modified>
  <dc:identifier>DAGtvUSn6Ts</dc:identifier>
</cp:coreProperties>
</file>